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D1BE91-E0B1-4D6C-90DE-7879916A8A25}" type="datetimeFigureOut">
              <a:rPr lang="tr-TR" smtClean="0"/>
              <a:pPr/>
              <a:t>24.10.2017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C80AA7-876C-4520-932A-B6CA45E0CE5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5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8858312" cy="5929354"/>
          </a:xfr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27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sz="6000" b="1" i="1" dirty="0" smtClean="0"/>
              <a:t>ON BEŞ TEMMUZ DEMOKRASİ ZAFERİ VE ŞEHİTLERİMİZ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7286676" cy="421484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slow"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43985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B0F0"/>
                </a:solidFill>
              </a:rPr>
              <a:t>Cevdet AYSAN öğretmenimizin: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sz="5400" b="1" dirty="0" smtClean="0">
                <a:solidFill>
                  <a:srgbClr val="FF0000"/>
                </a:solidFill>
              </a:rPr>
              <a:t>15 Temmuz Demokrasi Zaferi ve Şehitlerimiz adlı şiiri…</a:t>
            </a:r>
            <a:endParaRPr lang="tr-TR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>
                <a:solidFill>
                  <a:srgbClr val="FF0000"/>
                </a:solidFill>
              </a:rPr>
              <a:t>ON BEŞ TEMMUZ DEMOKRASİ ZAFERİ VE ŞEHİTLERİMİZ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cene3d>
            <a:camera prst="perspectiveRelaxedModerately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r>
              <a:rPr lang="tr-TR" sz="2000" b="1" dirty="0" smtClean="0"/>
              <a:t>Minarelerden peş peşe , okunan Ezan’lar, </a:t>
            </a:r>
            <a:r>
              <a:rPr lang="tr-TR" sz="2000" b="1" dirty="0" err="1" smtClean="0"/>
              <a:t>Sela’lar</a:t>
            </a:r>
            <a:r>
              <a:rPr lang="tr-TR" sz="2000" b="1" dirty="0" smtClean="0"/>
              <a:t>, 		</a:t>
            </a:r>
            <a:endParaRPr lang="tr-TR" sz="2000" dirty="0" smtClean="0"/>
          </a:p>
          <a:p>
            <a:r>
              <a:rPr lang="tr-TR" sz="2000" b="1" dirty="0" smtClean="0"/>
              <a:t>İslam’ın gökçe kalesine,amansız saldırılar var. 			</a:t>
            </a:r>
            <a:endParaRPr lang="tr-TR" sz="2000" dirty="0" smtClean="0"/>
          </a:p>
          <a:p>
            <a:r>
              <a:rPr lang="tr-TR" sz="2000" b="1" dirty="0" err="1" smtClean="0"/>
              <a:t>Levh</a:t>
            </a:r>
            <a:r>
              <a:rPr lang="tr-TR" sz="2000" b="1" dirty="0" smtClean="0"/>
              <a:t>-i mahfuz da gözler ! Arş-ı Ala’nın kalemi yazar.		</a:t>
            </a:r>
            <a:endParaRPr lang="tr-TR" sz="2000" dirty="0" smtClean="0"/>
          </a:p>
          <a:p>
            <a:r>
              <a:rPr lang="tr-TR" sz="2000" b="1" dirty="0" smtClean="0"/>
              <a:t>Lal olmuş bütün diller , çağlıyor iman dolu yürekler,		</a:t>
            </a:r>
            <a:endParaRPr lang="tr-TR" sz="2000" dirty="0" smtClean="0"/>
          </a:p>
          <a:p>
            <a:r>
              <a:rPr lang="tr-TR" sz="2000" b="1" dirty="0" smtClean="0"/>
              <a:t>Ezelden ebediyete, ‘Asil Kan ’ kudretli yiğitler,			</a:t>
            </a:r>
            <a:endParaRPr lang="tr-TR" sz="2000" dirty="0" smtClean="0"/>
          </a:p>
          <a:p>
            <a:r>
              <a:rPr lang="tr-TR" sz="2000" b="1" dirty="0" smtClean="0"/>
              <a:t>Tek vücut olmuş bugün de! Şehit Ömer Halis Demirler.	</a:t>
            </a:r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  <p:transition spd="slow" advClick="0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i="1" dirty="0" smtClean="0">
                <a:solidFill>
                  <a:srgbClr val="FF0000"/>
                </a:solidFill>
              </a:rPr>
              <a:t>ON BEŞ TEMMUZ DEMOKRASİ ZAFERİ VE ŞEHİTLERİMİZ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cene3d>
            <a:camera prst="perspectiveRelaxed"/>
            <a:lightRig rig="threePt" dir="t"/>
          </a:scene3d>
        </p:spPr>
        <p:txBody>
          <a:bodyPr>
            <a:normAutofit fontScale="40000" lnSpcReduction="20000"/>
          </a:bodyPr>
          <a:lstStyle/>
          <a:p>
            <a:r>
              <a:rPr lang="tr-TR" sz="5100" b="1" dirty="0" smtClean="0"/>
              <a:t>Yerle yeksan bozguncunun ,iç-dış odaklı mihrakları,	</a:t>
            </a:r>
            <a:endParaRPr lang="tr-TR" sz="5100" dirty="0" smtClean="0"/>
          </a:p>
          <a:p>
            <a:r>
              <a:rPr lang="tr-TR" sz="5100" b="1" dirty="0" smtClean="0"/>
              <a:t>Elli yıldır otağımda , örümcek ağı tuzakları,		</a:t>
            </a:r>
            <a:endParaRPr lang="tr-TR" sz="5100" dirty="0" smtClean="0"/>
          </a:p>
          <a:p>
            <a:r>
              <a:rPr lang="tr-TR" sz="5100" b="1" dirty="0" smtClean="0"/>
              <a:t>Ne haddine kalkışma ! Yerinden oynar mı Tanrı Dağı?	</a:t>
            </a:r>
            <a:endParaRPr lang="tr-TR" sz="5100" dirty="0" smtClean="0"/>
          </a:p>
          <a:p>
            <a:r>
              <a:rPr lang="tr-TR" sz="5100" b="1" dirty="0" smtClean="0"/>
              <a:t>İhanetin bedeli yok oluş ! </a:t>
            </a:r>
            <a:r>
              <a:rPr lang="tr-TR" sz="5100" b="1" dirty="0" err="1" smtClean="0"/>
              <a:t>Hakk’tan</a:t>
            </a:r>
            <a:r>
              <a:rPr lang="tr-TR" sz="5100" b="1" dirty="0" smtClean="0"/>
              <a:t> cehennem narı.	</a:t>
            </a:r>
            <a:endParaRPr lang="tr-TR" sz="5100" dirty="0" smtClean="0"/>
          </a:p>
          <a:p>
            <a:r>
              <a:rPr lang="tr-TR" sz="5100" b="1" dirty="0" smtClean="0"/>
              <a:t>Lanetliyor darbeyi ! Liyakatsizliği, üst aklını,		</a:t>
            </a:r>
            <a:endParaRPr lang="tr-TR" sz="5100" dirty="0" smtClean="0"/>
          </a:p>
          <a:p>
            <a:r>
              <a:rPr lang="tr-TR" sz="5100" b="1" dirty="0" smtClean="0"/>
              <a:t>Milletimin vatan sevgisi  “İMAN” dır! Alır aklını…	</a:t>
            </a:r>
            <a:endParaRPr lang="tr-TR" sz="5100" dirty="0" smtClean="0"/>
          </a:p>
          <a:p>
            <a:r>
              <a:rPr lang="tr-TR" sz="5100" b="1" dirty="0" smtClean="0"/>
              <a:t>Emir gelince sokaklar birlik seli ; Ruh : “YENİ KAPI”,	</a:t>
            </a:r>
            <a:endParaRPr lang="tr-TR" sz="5100" dirty="0" smtClean="0"/>
          </a:p>
          <a:p>
            <a:r>
              <a:rPr lang="tr-TR" sz="5100" b="1" dirty="0" smtClean="0"/>
              <a:t>Zillettedir tarih boyu Türk Milleti’nin hasımları.		</a:t>
            </a:r>
            <a:endParaRPr lang="tr-TR" sz="5100" dirty="0" smtClean="0"/>
          </a:p>
          <a:p>
            <a:pPr>
              <a:buNone/>
            </a:pPr>
            <a:r>
              <a:rPr lang="tr-TR" sz="5100" b="1" dirty="0" smtClean="0"/>
              <a:t> </a:t>
            </a:r>
            <a:endParaRPr lang="tr-TR" sz="5100" dirty="0" smtClean="0"/>
          </a:p>
          <a:p>
            <a:endParaRPr lang="tr-TR" dirty="0"/>
          </a:p>
        </p:txBody>
      </p:sp>
    </p:spTree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i="1" dirty="0" smtClean="0">
                <a:solidFill>
                  <a:srgbClr val="FF0000"/>
                </a:solidFill>
              </a:rPr>
              <a:t>ON BEŞ TEMMUZ DEMOKRASİ ZAFERİ VE ŞEHİTLERİMİZ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Vahdet-i Milliye ruhu yeniden , </a:t>
            </a:r>
            <a:r>
              <a:rPr lang="tr-TR" b="1" dirty="0" err="1" smtClean="0"/>
              <a:t>taazzuv</a:t>
            </a:r>
            <a:r>
              <a:rPr lang="tr-TR" b="1" dirty="0" smtClean="0"/>
              <a:t> edince,		</a:t>
            </a:r>
            <a:endParaRPr lang="tr-TR" dirty="0" smtClean="0"/>
          </a:p>
          <a:p>
            <a:r>
              <a:rPr lang="tr-TR" b="1" dirty="0" smtClean="0"/>
              <a:t>Asırlarca tarihe kimlik veren, özüm dirilince,		</a:t>
            </a:r>
            <a:endParaRPr lang="tr-TR" dirty="0" smtClean="0"/>
          </a:p>
          <a:p>
            <a:r>
              <a:rPr lang="tr-TR" b="1" dirty="0" smtClean="0"/>
              <a:t>Tekbirlerle elde bayrak ,özgürlüğüme yürüyünce,		</a:t>
            </a:r>
            <a:endParaRPr lang="tr-TR" dirty="0" smtClean="0"/>
          </a:p>
          <a:p>
            <a:r>
              <a:rPr lang="tr-TR" b="1" dirty="0" err="1" smtClean="0"/>
              <a:t>Alpagutlar</a:t>
            </a:r>
            <a:r>
              <a:rPr lang="tr-TR" b="1" dirty="0" smtClean="0"/>
              <a:t> demir parçaları hurdaya çevirince,			</a:t>
            </a:r>
            <a:endParaRPr lang="tr-TR" dirty="0" smtClean="0"/>
          </a:p>
          <a:p>
            <a:r>
              <a:rPr lang="tr-TR" b="1" dirty="0" smtClean="0"/>
              <a:t>Nazarı namı milletimin, ayyuka   çıktı özgürce.		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i="1" dirty="0" smtClean="0">
                <a:solidFill>
                  <a:srgbClr val="FF0000"/>
                </a:solidFill>
              </a:rPr>
              <a:t>ON BEŞ TEMMUZ DEMOKRASİ ZAFERİ VE ŞEHİTLERİMİZ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/>
              <a:t>Bin yıllık tarihimde destanlarıma destan eklerim.	</a:t>
            </a:r>
            <a:endParaRPr lang="tr-TR" dirty="0" smtClean="0"/>
          </a:p>
          <a:p>
            <a:r>
              <a:rPr lang="tr-TR" b="1" dirty="0" smtClean="0"/>
              <a:t>Özgürlük benim adım , bağımsızlık yüce karakterim.	</a:t>
            </a:r>
            <a:endParaRPr lang="tr-TR" dirty="0" smtClean="0"/>
          </a:p>
          <a:p>
            <a:r>
              <a:rPr lang="tr-TR" b="1" dirty="0" smtClean="0"/>
              <a:t>Limitsizce yükseklerde,mazlumlara tek istikbalim,	</a:t>
            </a:r>
            <a:endParaRPr lang="tr-TR" dirty="0" smtClean="0"/>
          </a:p>
          <a:p>
            <a:r>
              <a:rPr lang="tr-TR" b="1" dirty="0" smtClean="0"/>
              <a:t>Ümmetin ülküleştirdiği,varoluşta ümidiyim.		</a:t>
            </a:r>
            <a:endParaRPr lang="tr-TR" dirty="0" smtClean="0"/>
          </a:p>
          <a:p>
            <a:r>
              <a:rPr lang="tr-TR" b="1" dirty="0" smtClean="0"/>
              <a:t>Nice şehitler verdim, Türklüğüm ve inancım uğruna,	</a:t>
            </a:r>
            <a:endParaRPr lang="tr-TR" dirty="0" smtClean="0"/>
          </a:p>
          <a:p>
            <a:r>
              <a:rPr lang="tr-TR" b="1" dirty="0" smtClean="0"/>
              <a:t>Milyonlarcası da hazır , dualarımız  bu uğurda</a:t>
            </a:r>
            <a:r>
              <a:rPr lang="tr-TR" b="1" dirty="0" smtClean="0"/>
              <a:t>.</a:t>
            </a:r>
            <a:r>
              <a:rPr lang="tr-TR" b="1" dirty="0" smtClean="0"/>
              <a:t>	</a:t>
            </a:r>
            <a:endParaRPr lang="tr-TR" dirty="0" smtClean="0"/>
          </a:p>
          <a:p>
            <a:r>
              <a:rPr lang="tr-TR" b="1" dirty="0" smtClean="0"/>
              <a:t>Esirgeme Ya Rab’; </a:t>
            </a:r>
            <a:r>
              <a:rPr lang="tr-TR" b="1" dirty="0" err="1" smtClean="0"/>
              <a:t>Lütfunu</a:t>
            </a:r>
            <a:r>
              <a:rPr lang="tr-TR" b="1" dirty="0" smtClean="0"/>
              <a:t>, keremini üstümüzden,	</a:t>
            </a:r>
            <a:endParaRPr lang="tr-TR" dirty="0" smtClean="0"/>
          </a:p>
          <a:p>
            <a:r>
              <a:rPr lang="tr-TR" b="1" dirty="0" smtClean="0"/>
              <a:t>Zalim zulmü bitene dek , ayırma bizi rahmetinden.		</a:t>
            </a:r>
            <a:endParaRPr lang="tr-TR" dirty="0"/>
          </a:p>
        </p:txBody>
      </p:sp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</TotalTime>
  <Words>73</Words>
  <Application>Microsoft Office PowerPoint</Application>
  <PresentationFormat>Ekran Gösterisi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Teknik</vt:lpstr>
      <vt:lpstr> ON BEŞ TEMMUZ DEMOKRASİ ZAFERİ VE ŞEHİTLERİMİZ  </vt:lpstr>
      <vt:lpstr>Cevdet AYSAN öğretmenimizin:</vt:lpstr>
      <vt:lpstr>ON BEŞ TEMMUZ DEMOKRASİ ZAFERİ VE ŞEHİTLERİMİZ</vt:lpstr>
      <vt:lpstr>ON BEŞ TEMMUZ DEMOKRASİ ZAFERİ VE ŞEHİTLERİMİZ</vt:lpstr>
      <vt:lpstr>ON BEŞ TEMMUZ DEMOKRASİ ZAFERİ VE ŞEHİTLERİMİZ</vt:lpstr>
      <vt:lpstr>ON BEŞ TEMMUZ DEMOKRASİ ZAFERİ VE ŞEHİTLERİMİZ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BEŞ TEMMUZ DEMOKRASİ ZAFERİ VE ŞEHİTLERİMİZ</dc:title>
  <dc:creator>PC</dc:creator>
  <cp:lastModifiedBy>PC</cp:lastModifiedBy>
  <cp:revision>9</cp:revision>
  <dcterms:created xsi:type="dcterms:W3CDTF">2016-11-05T20:22:39Z</dcterms:created>
  <dcterms:modified xsi:type="dcterms:W3CDTF">2017-10-24T17:35:40Z</dcterms:modified>
</cp:coreProperties>
</file>