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7691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409" autoAdjust="0"/>
    <p:restoredTop sz="94595" autoAdjust="0"/>
  </p:normalViewPr>
  <p:slideViewPr>
    <p:cSldViewPr>
      <p:cViewPr>
        <p:scale>
          <a:sx n="80" d="100"/>
          <a:sy n="80" d="100"/>
        </p:scale>
        <p:origin x="-960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7653F96-326C-4272-90FA-F587D2B16C73}" type="datetimeFigureOut">
              <a:rPr lang="en-US"/>
              <a:pPr>
                <a:defRPr/>
              </a:pPr>
              <a:t>10/31/2017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910" y="4705350"/>
            <a:ext cx="5415280" cy="44577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  <a:endParaRPr lang="en-US" noProof="0"/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462D5DB-93B0-45B0-9840-A6906235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0ADE57-68F3-47F4-A2B1-97E0D0174799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1" y="4834785"/>
            <a:ext cx="7696200" cy="11647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085" y="2833914"/>
            <a:ext cx="7772400" cy="20574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609600"/>
          </a:xfrm>
          <a:prstGeom prst="rect">
            <a:avLst/>
          </a:prstGeom>
        </p:spPr>
        <p:txBody>
          <a:bodyPr/>
          <a:lstStyle>
            <a:lvl1pPr algn="l"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86400"/>
            <a:ext cx="5486400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00A49-62E7-415C-BC34-9D9F7ECB2B08}" type="datetimeFigureOut">
              <a:rPr lang="en-US"/>
              <a:pPr>
                <a:defRPr/>
              </a:pPr>
              <a:t>10/31/2017</a:t>
            </a:fld>
            <a:endParaRPr lang="en-US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01935-C862-474A-86B5-3B4D380248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2"/>
            <a:ext cx="8229600" cy="4297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Rectang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4A68E-26C9-4A50-89D0-EA24D448E1C6}" type="datetimeFigureOut">
              <a:rPr lang="en-US"/>
              <a:pPr>
                <a:defRPr/>
              </a:pPr>
              <a:t>10/31/2017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B6EFA-2C5A-4965-AECD-35A2C7D9F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4"/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accent4">
                <a:alpha val="82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ound Diagonal Corner Rectangle 5"/>
            <p:cNvSpPr/>
            <p:nvPr userDrawn="1"/>
          </p:nvSpPr>
          <p:spPr>
            <a:xfrm flipH="1">
              <a:off x="455613" y="457200"/>
              <a:ext cx="8229600" cy="5943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chemeClr val="bg1">
                <a:alpha val="81000"/>
              </a:schemeClr>
            </a:solidFill>
            <a:ln w="28575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0" y="1479550"/>
              <a:ext cx="9144000" cy="3168650"/>
            </a:xfrm>
            <a:prstGeom prst="rect">
              <a:avLst/>
            </a:prstGeom>
            <a:solidFill>
              <a:schemeClr val="accent4">
                <a:alpha val="90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829" y="4953000"/>
            <a:ext cx="7776255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722085" y="2833914"/>
            <a:ext cx="7772400" cy="20574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1"/>
            <a:ext cx="4038600" cy="42973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1"/>
            <a:ext cx="4038600" cy="42973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457200" y="576942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3FE5E-A118-4B31-8336-21829A03EE8B}" type="datetimeFigureOut">
              <a:rPr lang="en-US"/>
              <a:pPr>
                <a:defRPr/>
              </a:pPr>
              <a:t>10/31/2017</a:t>
            </a:fld>
            <a:endParaRPr lang="en-US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16FAB-06DF-4ECF-92E7-4F93FC7EA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4040188" cy="457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62200"/>
            <a:ext cx="4040188" cy="37639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828800"/>
            <a:ext cx="4041775" cy="457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362200"/>
            <a:ext cx="4041775" cy="37639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57200" y="576942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DFC06-9690-4994-88E3-7C5F9FF2FBED}" type="datetimeFigureOut">
              <a:rPr lang="en-US"/>
              <a:pPr>
                <a:defRPr/>
              </a:pPr>
              <a:t>10/31/2017</a:t>
            </a:fld>
            <a:endParaRPr lang="en-US"/>
          </a:p>
        </p:txBody>
      </p:sp>
      <p:sp>
        <p:nvSpPr>
          <p:cNvPr id="8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749B1-DA5E-4079-8C2A-840DDC313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576942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B556-BE25-4E83-A311-69D26848C890}" type="datetimeFigureOut">
              <a:rPr lang="en-US"/>
              <a:pPr>
                <a:defRPr/>
              </a:pPr>
              <a:t>10/31/2017</a:t>
            </a:fld>
            <a:endParaRPr lang="en-US"/>
          </a:p>
        </p:txBody>
      </p:sp>
      <p:sp>
        <p:nvSpPr>
          <p:cNvPr id="4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DDFA1-EAB2-41DE-AB24-B27EF27472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1371600" y="6019800"/>
            <a:ext cx="6934200" cy="1588"/>
          </a:xfrm>
          <a:prstGeom prst="line">
            <a:avLst/>
          </a:prstGeom>
          <a:ln w="9525" cap="rnd" cmpd="sng" algn="ctr">
            <a:solidFill>
              <a:schemeClr val="accent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Placeholder 29"/>
          <p:cNvSpPr>
            <a:spLocks noGrp="1"/>
          </p:cNvSpPr>
          <p:nvPr>
            <p:ph type="body" idx="12"/>
          </p:nvPr>
        </p:nvSpPr>
        <p:spPr>
          <a:xfrm>
            <a:off x="729116" y="3095625"/>
            <a:ext cx="7805284" cy="178117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ctrTitle"/>
          </p:nvPr>
        </p:nvSpPr>
        <p:spPr>
          <a:xfrm>
            <a:off x="733425" y="1295399"/>
            <a:ext cx="7772400" cy="88582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idx="10"/>
          </p:nvPr>
        </p:nvSpPr>
        <p:spPr>
          <a:xfrm>
            <a:off x="1295400" y="4898571"/>
            <a:ext cx="7195684" cy="28302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idx="11"/>
          </p:nvPr>
        </p:nvSpPr>
        <p:spPr>
          <a:xfrm>
            <a:off x="1295400" y="485775"/>
            <a:ext cx="7195684" cy="6381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idx="13"/>
          </p:nvPr>
        </p:nvSpPr>
        <p:spPr>
          <a:xfrm>
            <a:off x="1295400" y="5181600"/>
            <a:ext cx="7195684" cy="28302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idx="14"/>
          </p:nvPr>
        </p:nvSpPr>
        <p:spPr>
          <a:xfrm>
            <a:off x="1295400" y="5470071"/>
            <a:ext cx="7195684" cy="28302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idx="15"/>
          </p:nvPr>
        </p:nvSpPr>
        <p:spPr>
          <a:xfrm>
            <a:off x="1295400" y="6019800"/>
            <a:ext cx="7195684" cy="28302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0"/>
            <a:ext cx="3008313" cy="1045935"/>
          </a:xfrm>
          <a:prstGeom prst="rect">
            <a:avLst/>
          </a:prstGeom>
        </p:spPr>
        <p:txBody>
          <a:bodyPr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752601"/>
            <a:ext cx="5111750" cy="4373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752600"/>
            <a:ext cx="3008313" cy="43735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A55BE-4A40-47DC-91C5-6B537F3901E4}" type="datetimeFigureOut">
              <a:rPr lang="en-US"/>
              <a:pPr>
                <a:defRPr/>
              </a:pPr>
              <a:t>10/31/2017</a:t>
            </a:fld>
            <a:endParaRPr lang="en-US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E4B80-DF52-4D4E-BBEE-204C964BF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3" name="Rectangle 22"/>
            <p:cNvSpPr/>
            <p:nvPr userDrawn="1"/>
          </p:nvSpPr>
          <p:spPr>
            <a:xfrm>
              <a:off x="0" y="0"/>
              <a:ext cx="9144000" cy="1993900"/>
            </a:xfrm>
            <a:prstGeom prst="rect">
              <a:avLst/>
            </a:prstGeom>
            <a:solidFill>
              <a:schemeClr val="accent4">
                <a:alpha val="82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0" y="4648200"/>
              <a:ext cx="9144000" cy="2209800"/>
            </a:xfrm>
            <a:prstGeom prst="rect">
              <a:avLst/>
            </a:prstGeom>
            <a:solidFill>
              <a:schemeClr val="accent4">
                <a:alpha val="82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Round Diagonal Corner Rectangle 24"/>
            <p:cNvSpPr/>
            <p:nvPr userDrawn="1"/>
          </p:nvSpPr>
          <p:spPr>
            <a:xfrm flipH="1">
              <a:off x="455613" y="457200"/>
              <a:ext cx="8229600" cy="5943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chemeClr val="bg1">
                <a:alpha val="81000"/>
              </a:schemeClr>
            </a:solidFill>
            <a:ln w="28575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0" y="1028700"/>
              <a:ext cx="9144000" cy="1033463"/>
            </a:xfrm>
            <a:prstGeom prst="rect">
              <a:avLst/>
            </a:prstGeom>
            <a:solidFill>
              <a:schemeClr val="accent3">
                <a:alpha val="75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1027" name="Group 15"/>
          <p:cNvGrpSpPr>
            <a:grpSpLocks/>
          </p:cNvGrpSpPr>
          <p:nvPr/>
        </p:nvGrpSpPr>
        <p:grpSpPr bwMode="auto">
          <a:xfrm>
            <a:off x="246063" y="3444875"/>
            <a:ext cx="381000" cy="1387475"/>
            <a:chOff x="245390" y="3444498"/>
            <a:chExt cx="381000" cy="1387098"/>
          </a:xfrm>
        </p:grpSpPr>
        <p:sp>
          <p:nvSpPr>
            <p:cNvPr id="28" name="Oval 27"/>
            <p:cNvSpPr/>
            <p:nvPr userDrawn="1"/>
          </p:nvSpPr>
          <p:spPr>
            <a:xfrm>
              <a:off x="245390" y="4450700"/>
              <a:ext cx="381000" cy="380896"/>
            </a:xfrm>
            <a:prstGeom prst="ellipse">
              <a:avLst/>
            </a:prstGeom>
            <a:solidFill>
              <a:schemeClr val="accent3"/>
            </a:solidFill>
            <a:ln w="25400" cap="rnd" cmpd="sng" algn="ctr">
              <a:solidFill>
                <a:schemeClr val="bg1"/>
              </a:solidFill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9" name="Oval 28"/>
            <p:cNvSpPr/>
            <p:nvPr userDrawn="1"/>
          </p:nvSpPr>
          <p:spPr>
            <a:xfrm>
              <a:off x="245390" y="3947599"/>
              <a:ext cx="381000" cy="380896"/>
            </a:xfrm>
            <a:prstGeom prst="ellipse">
              <a:avLst/>
            </a:prstGeom>
            <a:solidFill>
              <a:schemeClr val="tx1"/>
            </a:solidFill>
            <a:ln w="25400" cap="rnd" cmpd="sng" algn="ctr">
              <a:solidFill>
                <a:schemeClr val="bg1"/>
              </a:solidFill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0" name="Oval 29"/>
            <p:cNvSpPr/>
            <p:nvPr userDrawn="1"/>
          </p:nvSpPr>
          <p:spPr>
            <a:xfrm>
              <a:off x="245390" y="3444498"/>
              <a:ext cx="381000" cy="380896"/>
            </a:xfrm>
            <a:prstGeom prst="ellipse">
              <a:avLst/>
            </a:prstGeom>
            <a:solidFill>
              <a:schemeClr val="accent4"/>
            </a:solidFill>
            <a:ln w="25400" cap="rnd" cmpd="sng" algn="ctr">
              <a:solidFill>
                <a:schemeClr val="bg1"/>
              </a:solidFill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57626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Asıl başlık stili için tıklatın</a:t>
            </a:r>
          </a:p>
        </p:txBody>
      </p:sp>
      <p:sp>
        <p:nvSpPr>
          <p:cNvPr id="1029" name="Text Placeholder 9"/>
          <p:cNvSpPr>
            <a:spLocks noGrp="1"/>
          </p:cNvSpPr>
          <p:nvPr>
            <p:ph type="body" idx="1"/>
          </p:nvPr>
        </p:nvSpPr>
        <p:spPr bwMode="auto">
          <a:xfrm>
            <a:off x="457200" y="1828800"/>
            <a:ext cx="82296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  <a:prstGeom prst="rect">
            <a:avLst/>
          </a:prstGeom>
        </p:spPr>
        <p:txBody>
          <a:bodyPr vert="horz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BCB191-3D08-4B41-9C1D-4DD3D6BBE8DF}" type="datetimeFigureOut">
              <a:rPr lang="en-US"/>
              <a:pPr>
                <a:defRPr/>
              </a:pPr>
              <a:t>10/31/2017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  <a:prstGeom prst="rect">
            <a:avLst/>
          </a:prstGeom>
        </p:spPr>
        <p:txBody>
          <a:bodyPr vert="horz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 vert="horz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76A002-4E6B-4A6C-8035-FB2ADFFB9B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05" r:id="rId2"/>
    <p:sldLayoutId id="2147483912" r:id="rId3"/>
    <p:sldLayoutId id="2147483906" r:id="rId4"/>
    <p:sldLayoutId id="2147483907" r:id="rId5"/>
    <p:sldLayoutId id="2147483908" r:id="rId6"/>
    <p:sldLayoutId id="2147483913" r:id="rId7"/>
    <p:sldLayoutId id="2147483914" r:id="rId8"/>
    <p:sldLayoutId id="2147483909" r:id="rId9"/>
    <p:sldLayoutId id="2147483910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60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8" name="Picture 14" descr="C:\Users\Nihat\Desktop\632ee75e-f3b5-4e95-b4f9-2298920aaf7f_meb-652-sayili-khk-7317_bi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88640"/>
            <a:ext cx="1488165" cy="11521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 Placeholder 1"/>
          <p:cNvSpPr>
            <a:spLocks noGrp="1"/>
          </p:cNvSpPr>
          <p:nvPr>
            <p:ph type="body" idx="12"/>
          </p:nvPr>
        </p:nvSpPr>
        <p:spPr>
          <a:xfrm>
            <a:off x="684213" y="2714620"/>
            <a:ext cx="3382962" cy="191929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4400" b="1" dirty="0" smtClean="0">
                <a:solidFill>
                  <a:srgbClr val="00B050"/>
                </a:solidFill>
              </a:rPr>
              <a:t>        </a:t>
            </a:r>
          </a:p>
        </p:txBody>
      </p:sp>
      <p:sp>
        <p:nvSpPr>
          <p:cNvPr id="6148" name="Title 2"/>
          <p:cNvSpPr>
            <a:spLocks noGrp="1"/>
          </p:cNvSpPr>
          <p:nvPr>
            <p:ph type="ctrTitle"/>
          </p:nvPr>
        </p:nvSpPr>
        <p:spPr>
          <a:xfrm>
            <a:off x="1619250" y="981075"/>
            <a:ext cx="5976938" cy="741363"/>
          </a:xfrm>
        </p:spPr>
        <p:txBody>
          <a:bodyPr/>
          <a:lstStyle/>
          <a:p>
            <a:pPr eaLnBrk="1" hangingPunct="1"/>
            <a:r>
              <a:rPr lang="tr-TR" sz="4000" b="1" dirty="0" smtClean="0">
                <a:solidFill>
                  <a:srgbClr val="FF0000"/>
                </a:solidFill>
              </a:rPr>
              <a:t>Ayın Öğrencisi Belgesi</a:t>
            </a:r>
          </a:p>
        </p:txBody>
      </p:sp>
      <p:sp>
        <p:nvSpPr>
          <p:cNvPr id="6149" name="Text Placeholder 3"/>
          <p:cNvSpPr>
            <a:spLocks noGrp="1"/>
          </p:cNvSpPr>
          <p:nvPr>
            <p:ph type="body" idx="10"/>
          </p:nvPr>
        </p:nvSpPr>
        <p:spPr>
          <a:xfrm>
            <a:off x="3922713" y="1773238"/>
            <a:ext cx="4752975" cy="282575"/>
          </a:xfrm>
        </p:spPr>
        <p:txBody>
          <a:bodyPr/>
          <a:lstStyle/>
          <a:p>
            <a:pPr eaLnBrk="1" hangingPunct="1"/>
            <a:r>
              <a:rPr lang="tr-TR" smtClean="0">
                <a:latin typeface="Arial" charset="0"/>
              </a:rPr>
              <a:t>Bu Ayın En Başarılı Öğrencisi Olarak Seni Seçtik. Çünkü;</a:t>
            </a:r>
          </a:p>
        </p:txBody>
      </p:sp>
      <p:sp>
        <p:nvSpPr>
          <p:cNvPr id="6150" name="Text Placeholder 4"/>
          <p:cNvSpPr>
            <a:spLocks noGrp="1"/>
          </p:cNvSpPr>
          <p:nvPr>
            <p:ph type="body" idx="11"/>
          </p:nvPr>
        </p:nvSpPr>
        <p:spPr>
          <a:xfrm>
            <a:off x="2268538" y="549275"/>
            <a:ext cx="4751387" cy="431800"/>
          </a:xfrm>
        </p:spPr>
        <p:txBody>
          <a:bodyPr/>
          <a:lstStyle/>
          <a:p>
            <a:pPr algn="ctr" eaLnBrk="1" hangingPunct="1"/>
            <a:r>
              <a:rPr lang="tr-TR" sz="2800" b="1" dirty="0" smtClean="0">
                <a:latin typeface="Elephant" pitchFamily="18" charset="0"/>
              </a:rPr>
              <a:t>BELALAN İLKOKULU</a:t>
            </a:r>
          </a:p>
        </p:txBody>
      </p:sp>
      <p:sp>
        <p:nvSpPr>
          <p:cNvPr id="6151" name="Text Placeholder 5"/>
          <p:cNvSpPr>
            <a:spLocks noGrp="1"/>
          </p:cNvSpPr>
          <p:nvPr>
            <p:ph type="body" idx="13"/>
          </p:nvPr>
        </p:nvSpPr>
        <p:spPr>
          <a:xfrm>
            <a:off x="755650" y="4652963"/>
            <a:ext cx="7920038" cy="936625"/>
          </a:xfrm>
        </p:spPr>
        <p:txBody>
          <a:bodyPr/>
          <a:lstStyle/>
          <a:p>
            <a:pPr algn="ctr" eaLnBrk="1" hangingPunct="1"/>
            <a:endParaRPr lang="tr-TR" sz="1800" dirty="0" smtClean="0">
              <a:latin typeface="Arial" charset="0"/>
            </a:endParaRPr>
          </a:p>
          <a:p>
            <a:pPr algn="ctr" eaLnBrk="1" hangingPunct="1"/>
            <a:r>
              <a:rPr lang="tr-TR" sz="1800" dirty="0" smtClean="0">
                <a:latin typeface="Arial" charset="0"/>
              </a:rPr>
              <a:t>2016-2017 Öğretim Yılı </a:t>
            </a:r>
            <a:r>
              <a:rPr lang="tr-TR" sz="1800" b="0" i="1" u="sng" dirty="0" smtClean="0">
                <a:latin typeface="Arial" charset="0"/>
              </a:rPr>
              <a:t>EKİM</a:t>
            </a:r>
            <a:r>
              <a:rPr lang="tr-TR" sz="1800" dirty="0" smtClean="0">
                <a:latin typeface="Arial" charset="0"/>
              </a:rPr>
              <a:t> Ayında “Ayın Öğrencisi” seçilen</a:t>
            </a:r>
          </a:p>
          <a:p>
            <a:pPr algn="ctr" eaLnBrk="1" hangingPunct="1"/>
            <a:r>
              <a:rPr lang="tr-TR" sz="1800" dirty="0" smtClean="0">
                <a:latin typeface="Arial" charset="0"/>
              </a:rPr>
              <a:t>Öğrencimizi canı gönülden kutlar, başarılarının devamını dilerim.</a:t>
            </a:r>
          </a:p>
        </p:txBody>
      </p:sp>
      <p:sp>
        <p:nvSpPr>
          <p:cNvPr id="6152" name="Text Placeholder 7"/>
          <p:cNvSpPr>
            <a:spLocks noGrp="1"/>
          </p:cNvSpPr>
          <p:nvPr>
            <p:ph type="body" idx="15"/>
          </p:nvPr>
        </p:nvSpPr>
        <p:spPr>
          <a:xfrm>
            <a:off x="7019925" y="5661025"/>
            <a:ext cx="1223963" cy="35401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tr-TR" sz="1000" b="1" dirty="0" smtClean="0"/>
              <a:t>CEVDET AYSAN</a:t>
            </a:r>
          </a:p>
          <a:p>
            <a:pPr algn="ctr" eaLnBrk="1" hangingPunct="1">
              <a:lnSpc>
                <a:spcPct val="80000"/>
              </a:lnSpc>
            </a:pPr>
            <a:r>
              <a:rPr lang="tr-TR" sz="1000" b="1" dirty="0" smtClean="0"/>
              <a:t>Okul Müdürü</a:t>
            </a:r>
          </a:p>
        </p:txBody>
      </p:sp>
      <p:sp>
        <p:nvSpPr>
          <p:cNvPr id="6153" name="Text Placeholder 3"/>
          <p:cNvSpPr>
            <a:spLocks/>
          </p:cNvSpPr>
          <p:nvPr/>
        </p:nvSpPr>
        <p:spPr bwMode="auto">
          <a:xfrm>
            <a:off x="2124075" y="3644900"/>
            <a:ext cx="18716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endParaRPr lang="tr-TR" sz="1400" b="1" dirty="0" smtClean="0"/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tr-TR" sz="1400" b="1" dirty="0" smtClean="0"/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tr-TR" sz="1400" b="1" dirty="0" smtClean="0"/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tr-TR" sz="1400" b="1" dirty="0" smtClean="0"/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tr-TR" sz="1400" b="1" dirty="0" smtClean="0"/>
              <a:t>Sevgili </a:t>
            </a:r>
            <a:r>
              <a:rPr lang="tr-TR" sz="1400" b="1" dirty="0"/>
              <a:t>Öğrencimiz</a:t>
            </a:r>
          </a:p>
        </p:txBody>
      </p:sp>
      <p:sp>
        <p:nvSpPr>
          <p:cNvPr id="6154" name="Text Placeholder 3"/>
          <p:cNvSpPr>
            <a:spLocks/>
          </p:cNvSpPr>
          <p:nvPr/>
        </p:nvSpPr>
        <p:spPr bwMode="auto">
          <a:xfrm>
            <a:off x="4140200" y="2133600"/>
            <a:ext cx="4822825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tr-TR" sz="1000" b="1" dirty="0">
                <a:solidFill>
                  <a:srgbClr val="FF0000"/>
                </a:solidFill>
                <a:latin typeface="Century Gothic" pitchFamily="34" charset="0"/>
              </a:rPr>
              <a:t>Öğretmenini sevdin, değer verdin, saygı gösterdin.</a:t>
            </a:r>
          </a:p>
          <a:p>
            <a:pPr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tr-TR" sz="1000" b="1" dirty="0">
                <a:solidFill>
                  <a:srgbClr val="FF0000"/>
                </a:solidFill>
                <a:latin typeface="Century Gothic" pitchFamily="34" charset="0"/>
              </a:rPr>
              <a:t>Yardım gördüğünde teşekkür ettin, hata yaptığında özür diledin.</a:t>
            </a:r>
          </a:p>
          <a:p>
            <a:pPr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tr-TR" sz="1000" b="1" dirty="0">
                <a:solidFill>
                  <a:srgbClr val="FF0000"/>
                </a:solidFill>
                <a:latin typeface="Century Gothic" pitchFamily="34" charset="0"/>
              </a:rPr>
              <a:t>Konuşan kişinin sözünü kesmedin, sözünü bitirmesini bekledin.</a:t>
            </a:r>
          </a:p>
          <a:p>
            <a:pPr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tr-TR" sz="1000" b="1" dirty="0">
                <a:solidFill>
                  <a:srgbClr val="FF0000"/>
                </a:solidFill>
                <a:latin typeface="Century Gothic" pitchFamily="34" charset="0"/>
              </a:rPr>
              <a:t>Verilen görevleri zamanında ve tam olarak yaptın.</a:t>
            </a:r>
          </a:p>
          <a:p>
            <a:pPr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tr-TR" sz="1000" b="1" dirty="0">
                <a:solidFill>
                  <a:srgbClr val="FF0000"/>
                </a:solidFill>
                <a:latin typeface="Century Gothic" pitchFamily="34" charset="0"/>
              </a:rPr>
              <a:t>Herkese hoşgörülü davrandın.</a:t>
            </a:r>
          </a:p>
          <a:p>
            <a:pPr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tr-TR" sz="1000" b="1" dirty="0">
                <a:solidFill>
                  <a:srgbClr val="FF0000"/>
                </a:solidFill>
                <a:latin typeface="Century Gothic" pitchFamily="34" charset="0"/>
              </a:rPr>
              <a:t>Okula zamanında geldin, derslere zamanında girdin. </a:t>
            </a:r>
          </a:p>
          <a:p>
            <a:pPr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tr-TR" sz="1000" b="1" dirty="0">
                <a:solidFill>
                  <a:srgbClr val="FF0000"/>
                </a:solidFill>
                <a:latin typeface="Century Gothic" pitchFamily="34" charset="0"/>
              </a:rPr>
              <a:t>Sınıfımızı ve okulumuzu temiz tuttun.</a:t>
            </a:r>
          </a:p>
          <a:p>
            <a:pPr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tr-TR" sz="1000" b="1" dirty="0">
                <a:solidFill>
                  <a:srgbClr val="FF0000"/>
                </a:solidFill>
                <a:latin typeface="Century Gothic" pitchFamily="34" charset="0"/>
              </a:rPr>
              <a:t>Küçüklerini sevdin ve korudun, büyüklerini saydın.</a:t>
            </a:r>
          </a:p>
          <a:p>
            <a:pPr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tr-TR" sz="1000" b="1" dirty="0">
                <a:solidFill>
                  <a:srgbClr val="FF0000"/>
                </a:solidFill>
                <a:latin typeface="Century Gothic" pitchFamily="34" charset="0"/>
              </a:rPr>
              <a:t>Sınıf ve okul eşyalarını dikkatli kullandın.</a:t>
            </a:r>
          </a:p>
          <a:p>
            <a:pPr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tr-TR" sz="1000" b="1" dirty="0">
                <a:solidFill>
                  <a:srgbClr val="FF0000"/>
                </a:solidFill>
                <a:latin typeface="Century Gothic" pitchFamily="34" charset="0"/>
              </a:rPr>
              <a:t>Okula her zaman temiz bir şekilde geldin.</a:t>
            </a:r>
          </a:p>
          <a:p>
            <a:pPr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tr-TR" sz="1000" b="1" dirty="0">
                <a:solidFill>
                  <a:srgbClr val="FF0000"/>
                </a:solidFill>
                <a:latin typeface="Century Gothic" pitchFamily="34" charset="0"/>
              </a:rPr>
              <a:t>Herkesle selâmlaştın.	</a:t>
            </a:r>
          </a:p>
          <a:p>
            <a:pPr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tr-TR" sz="1000" b="1" dirty="0">
                <a:solidFill>
                  <a:srgbClr val="FF0000"/>
                </a:solidFill>
                <a:latin typeface="Century Gothic" pitchFamily="34" charset="0"/>
              </a:rPr>
              <a:t>Hakkını çiğnetmedin ve arkadaşlarının haklarına da saygı gösterdin. </a:t>
            </a:r>
          </a:p>
          <a:p>
            <a:pPr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tr-TR" sz="1000" b="1" dirty="0">
                <a:solidFill>
                  <a:srgbClr val="FF0000"/>
                </a:solidFill>
                <a:latin typeface="Century Gothic" pitchFamily="34" charset="0"/>
              </a:rPr>
              <a:t>Doğru sözlü oldun.</a:t>
            </a:r>
          </a:p>
        </p:txBody>
      </p:sp>
      <p:sp>
        <p:nvSpPr>
          <p:cNvPr id="13" name="12 Metin kutusu"/>
          <p:cNvSpPr txBox="1"/>
          <p:nvPr/>
        </p:nvSpPr>
        <p:spPr>
          <a:xfrm>
            <a:off x="714348" y="2143117"/>
            <a:ext cx="2816862" cy="584775"/>
          </a:xfrm>
          <a:prstGeom prst="rect">
            <a:avLst/>
          </a:prstGeom>
          <a:noFill/>
          <a:ln cmpd="sng"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2017 EKİM</a:t>
            </a:r>
            <a:endParaRPr lang="tr-TR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12" name="11 Resim" descr="22852053_10155635241864765_713587088587874350_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100" y="2605362"/>
            <a:ext cx="2571768" cy="196664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000000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125</Words>
  <Application>Microsoft Office PowerPoint</Application>
  <PresentationFormat>Ekran Gösterisi (4:3)</PresentationFormat>
  <Paragraphs>29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Ppt0000000</vt:lpstr>
      <vt:lpstr>Ayın Öğrencisi Belgesi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Ayın Öğrencisi Belgesi</dc:title>
  <dc:creator/>
  <cp:lastModifiedBy/>
  <cp:revision>3</cp:revision>
  <dcterms:modified xsi:type="dcterms:W3CDTF">2017-10-31T21:04:37Z</dcterms:modified>
</cp:coreProperties>
</file>